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2667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commands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9565" y="5109359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like</a:t>
            </a:r>
            <a:r>
              <a:rPr lang="fr-FR" sz="2800" dirty="0" smtClean="0">
                <a:latin typeface="Kristen ITC" pitchFamily="66" charset="0"/>
              </a:rPr>
              <a:t> to do and interview a </a:t>
            </a:r>
            <a:r>
              <a:rPr lang="fr-FR" sz="2800" dirty="0" err="1" smtClean="0">
                <a:latin typeface="Kristen ITC" pitchFamily="66" charset="0"/>
              </a:rPr>
              <a:t>partner</a:t>
            </a:r>
            <a:r>
              <a:rPr lang="fr-FR" sz="2800" dirty="0" smtClean="0">
                <a:latin typeface="Kristen ITC" pitchFamily="66" charset="0"/>
              </a:rPr>
              <a:t> about </a:t>
            </a:r>
            <a:r>
              <a:rPr lang="fr-FR" sz="2800" dirty="0" err="1" smtClean="0">
                <a:latin typeface="Kristen ITC" pitchFamily="66" charset="0"/>
              </a:rPr>
              <a:t>them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</cp:revision>
  <dcterms:created xsi:type="dcterms:W3CDTF">2011-09-14T23:22:57Z</dcterms:created>
  <dcterms:modified xsi:type="dcterms:W3CDTF">2011-09-21T14:46:40Z</dcterms:modified>
</cp:coreProperties>
</file>